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C45DE2-1E0D-4303-BBEC-C4509212BB8C}" v="64" dt="2022-03-29T10:59:58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Webster" userId="fa67e5cca8123670" providerId="LiveId" clId="{1AC45DE2-1E0D-4303-BBEC-C4509212BB8C}"/>
    <pc:docChg chg="undo custSel addSld modSld modShowInfo">
      <pc:chgData name="Kate Webster" userId="fa67e5cca8123670" providerId="LiveId" clId="{1AC45DE2-1E0D-4303-BBEC-C4509212BB8C}" dt="2022-03-29T11:08:07.824" v="1078" actId="20577"/>
      <pc:docMkLst>
        <pc:docMk/>
      </pc:docMkLst>
      <pc:sldChg chg="addSp delSp modSp mod modTransition modAnim">
        <pc:chgData name="Kate Webster" userId="fa67e5cca8123670" providerId="LiveId" clId="{1AC45DE2-1E0D-4303-BBEC-C4509212BB8C}" dt="2022-03-29T10:56:12.033" v="1059"/>
        <pc:sldMkLst>
          <pc:docMk/>
          <pc:sldMk cId="3106806746" sldId="257"/>
        </pc:sldMkLst>
        <pc:spChg chg="mod">
          <ac:chgData name="Kate Webster" userId="fa67e5cca8123670" providerId="LiveId" clId="{1AC45DE2-1E0D-4303-BBEC-C4509212BB8C}" dt="2022-03-29T10:53:27.370" v="1051" actId="5793"/>
          <ac:spMkLst>
            <pc:docMk/>
            <pc:sldMk cId="3106806746" sldId="257"/>
            <ac:spMk id="3" creationId="{7C731DF2-CDC9-479D-9426-00958FB93073}"/>
          </ac:spMkLst>
        </pc:spChg>
        <pc:spChg chg="add del">
          <ac:chgData name="Kate Webster" userId="fa67e5cca8123670" providerId="LiveId" clId="{1AC45DE2-1E0D-4303-BBEC-C4509212BB8C}" dt="2022-03-29T10:52:51.474" v="1050" actId="22"/>
          <ac:spMkLst>
            <pc:docMk/>
            <pc:sldMk cId="3106806746" sldId="257"/>
            <ac:spMk id="5" creationId="{2885A17B-BC9D-4829-89D3-0F635AC8E676}"/>
          </ac:spMkLst>
        </pc:spChg>
      </pc:sldChg>
      <pc:sldChg chg="modSp mod modAnim">
        <pc:chgData name="Kate Webster" userId="fa67e5cca8123670" providerId="LiveId" clId="{1AC45DE2-1E0D-4303-BBEC-C4509212BB8C}" dt="2022-03-29T10:59:31.644" v="1060" actId="207"/>
        <pc:sldMkLst>
          <pc:docMk/>
          <pc:sldMk cId="2017049746" sldId="258"/>
        </pc:sldMkLst>
        <pc:spChg chg="mod">
          <ac:chgData name="Kate Webster" userId="fa67e5cca8123670" providerId="LiveId" clId="{1AC45DE2-1E0D-4303-BBEC-C4509212BB8C}" dt="2022-03-29T10:59:31.644" v="1060" actId="207"/>
          <ac:spMkLst>
            <pc:docMk/>
            <pc:sldMk cId="2017049746" sldId="258"/>
            <ac:spMk id="2" creationId="{9759B709-D378-4FAA-B9D3-349A3CD5D17C}"/>
          </ac:spMkLst>
        </pc:spChg>
        <pc:spChg chg="mod">
          <ac:chgData name="Kate Webster" userId="fa67e5cca8123670" providerId="LiveId" clId="{1AC45DE2-1E0D-4303-BBEC-C4509212BB8C}" dt="2022-03-29T09:18:05.484" v="0" actId="21"/>
          <ac:spMkLst>
            <pc:docMk/>
            <pc:sldMk cId="2017049746" sldId="258"/>
            <ac:spMk id="3" creationId="{C619153A-BEA7-4EC8-A985-A2110E4E81A2}"/>
          </ac:spMkLst>
        </pc:spChg>
      </pc:sldChg>
      <pc:sldChg chg="modSp mod modAnim">
        <pc:chgData name="Kate Webster" userId="fa67e5cca8123670" providerId="LiveId" clId="{1AC45DE2-1E0D-4303-BBEC-C4509212BB8C}" dt="2022-03-29T10:59:39.978" v="1061" actId="207"/>
        <pc:sldMkLst>
          <pc:docMk/>
          <pc:sldMk cId="3061335821" sldId="259"/>
        </pc:sldMkLst>
        <pc:spChg chg="mod">
          <ac:chgData name="Kate Webster" userId="fa67e5cca8123670" providerId="LiveId" clId="{1AC45DE2-1E0D-4303-BBEC-C4509212BB8C}" dt="2022-03-29T10:59:39.978" v="1061" actId="207"/>
          <ac:spMkLst>
            <pc:docMk/>
            <pc:sldMk cId="3061335821" sldId="259"/>
            <ac:spMk id="2" creationId="{981D6269-9EC5-47C1-90F2-93AF4CE5D90E}"/>
          </ac:spMkLst>
        </pc:spChg>
        <pc:spChg chg="mod">
          <ac:chgData name="Kate Webster" userId="fa67e5cca8123670" providerId="LiveId" clId="{1AC45DE2-1E0D-4303-BBEC-C4509212BB8C}" dt="2022-03-29T10:06:36.680" v="247" actId="20577"/>
          <ac:spMkLst>
            <pc:docMk/>
            <pc:sldMk cId="3061335821" sldId="259"/>
            <ac:spMk id="3" creationId="{4AE19F11-502D-44AA-A9C9-ACAC95286B4A}"/>
          </ac:spMkLst>
        </pc:spChg>
      </pc:sldChg>
      <pc:sldChg chg="modSp mod modAnim">
        <pc:chgData name="Kate Webster" userId="fa67e5cca8123670" providerId="LiveId" clId="{1AC45DE2-1E0D-4303-BBEC-C4509212BB8C}" dt="2022-03-29T10:59:45.256" v="1062" actId="207"/>
        <pc:sldMkLst>
          <pc:docMk/>
          <pc:sldMk cId="3771241114" sldId="260"/>
        </pc:sldMkLst>
        <pc:spChg chg="mod">
          <ac:chgData name="Kate Webster" userId="fa67e5cca8123670" providerId="LiveId" clId="{1AC45DE2-1E0D-4303-BBEC-C4509212BB8C}" dt="2022-03-29T10:59:45.256" v="1062" actId="207"/>
          <ac:spMkLst>
            <pc:docMk/>
            <pc:sldMk cId="3771241114" sldId="260"/>
            <ac:spMk id="2" creationId="{EDFF467B-66F0-4479-97E9-82389C8D8FD7}"/>
          </ac:spMkLst>
        </pc:spChg>
        <pc:spChg chg="mod">
          <ac:chgData name="Kate Webster" userId="fa67e5cca8123670" providerId="LiveId" clId="{1AC45DE2-1E0D-4303-BBEC-C4509212BB8C}" dt="2022-03-29T09:19:18.994" v="93" actId="20577"/>
          <ac:spMkLst>
            <pc:docMk/>
            <pc:sldMk cId="3771241114" sldId="260"/>
            <ac:spMk id="3" creationId="{4CE430E2-2DA8-4786-B73A-37909EF0E4D4}"/>
          </ac:spMkLst>
        </pc:spChg>
      </pc:sldChg>
      <pc:sldChg chg="modSp modAnim">
        <pc:chgData name="Kate Webster" userId="fa67e5cca8123670" providerId="LiveId" clId="{1AC45DE2-1E0D-4303-BBEC-C4509212BB8C}" dt="2022-03-29T10:59:52.969" v="1063" actId="207"/>
        <pc:sldMkLst>
          <pc:docMk/>
          <pc:sldMk cId="3692996240" sldId="261"/>
        </pc:sldMkLst>
        <pc:spChg chg="mod">
          <ac:chgData name="Kate Webster" userId="fa67e5cca8123670" providerId="LiveId" clId="{1AC45DE2-1E0D-4303-BBEC-C4509212BB8C}" dt="2022-03-29T10:59:52.969" v="1063" actId="207"/>
          <ac:spMkLst>
            <pc:docMk/>
            <pc:sldMk cId="3692996240" sldId="261"/>
            <ac:spMk id="2" creationId="{C16FF56D-D9F2-4C62-9F31-CD06D45DFA0B}"/>
          </ac:spMkLst>
        </pc:spChg>
      </pc:sldChg>
      <pc:sldChg chg="modSp mod modAnim">
        <pc:chgData name="Kate Webster" userId="fa67e5cca8123670" providerId="LiveId" clId="{1AC45DE2-1E0D-4303-BBEC-C4509212BB8C}" dt="2022-03-29T10:59:58.181" v="1064" actId="207"/>
        <pc:sldMkLst>
          <pc:docMk/>
          <pc:sldMk cId="1378084136" sldId="262"/>
        </pc:sldMkLst>
        <pc:spChg chg="mod">
          <ac:chgData name="Kate Webster" userId="fa67e5cca8123670" providerId="LiveId" clId="{1AC45DE2-1E0D-4303-BBEC-C4509212BB8C}" dt="2022-03-29T10:59:58.181" v="1064" actId="207"/>
          <ac:spMkLst>
            <pc:docMk/>
            <pc:sldMk cId="1378084136" sldId="262"/>
            <ac:spMk id="2" creationId="{3ED1DC19-753A-4819-A43E-F2EEF9215813}"/>
          </ac:spMkLst>
        </pc:spChg>
        <pc:spChg chg="mod">
          <ac:chgData name="Kate Webster" userId="fa67e5cca8123670" providerId="LiveId" clId="{1AC45DE2-1E0D-4303-BBEC-C4509212BB8C}" dt="2022-03-29T09:20:02.946" v="150" actId="20577"/>
          <ac:spMkLst>
            <pc:docMk/>
            <pc:sldMk cId="1378084136" sldId="262"/>
            <ac:spMk id="3" creationId="{325ED762-CE07-414A-A569-C052DA2B3C61}"/>
          </ac:spMkLst>
        </pc:spChg>
      </pc:sldChg>
      <pc:sldChg chg="addSp delSp modSp mod">
        <pc:chgData name="Kate Webster" userId="fa67e5cca8123670" providerId="LiveId" clId="{1AC45DE2-1E0D-4303-BBEC-C4509212BB8C}" dt="2022-03-29T11:00:05.312" v="1065" actId="207"/>
        <pc:sldMkLst>
          <pc:docMk/>
          <pc:sldMk cId="31017403" sldId="263"/>
        </pc:sldMkLst>
        <pc:spChg chg="mod">
          <ac:chgData name="Kate Webster" userId="fa67e5cca8123670" providerId="LiveId" clId="{1AC45DE2-1E0D-4303-BBEC-C4509212BB8C}" dt="2022-03-29T11:00:05.312" v="1065" actId="207"/>
          <ac:spMkLst>
            <pc:docMk/>
            <pc:sldMk cId="31017403" sldId="263"/>
            <ac:spMk id="2" creationId="{D7A72860-FC1B-409B-8571-F14A1AA7D6A4}"/>
          </ac:spMkLst>
        </pc:spChg>
        <pc:spChg chg="add del">
          <ac:chgData name="Kate Webster" userId="fa67e5cca8123670" providerId="LiveId" clId="{1AC45DE2-1E0D-4303-BBEC-C4509212BB8C}" dt="2022-03-29T10:18:29.996" v="256" actId="3680"/>
          <ac:spMkLst>
            <pc:docMk/>
            <pc:sldMk cId="31017403" sldId="263"/>
            <ac:spMk id="3" creationId="{E0DAE50B-91B8-4FB3-A1FE-CBC879DAA0B1}"/>
          </ac:spMkLst>
        </pc:spChg>
        <pc:spChg chg="add del mod">
          <ac:chgData name="Kate Webster" userId="fa67e5cca8123670" providerId="LiveId" clId="{1AC45DE2-1E0D-4303-BBEC-C4509212BB8C}" dt="2022-03-29T10:15:03.001" v="251"/>
          <ac:spMkLst>
            <pc:docMk/>
            <pc:sldMk cId="31017403" sldId="263"/>
            <ac:spMk id="5" creationId="{0350B097-5887-471B-8554-9796C2E1AF9C}"/>
          </ac:spMkLst>
        </pc:spChg>
        <pc:spChg chg="add del">
          <ac:chgData name="Kate Webster" userId="fa67e5cca8123670" providerId="LiveId" clId="{1AC45DE2-1E0D-4303-BBEC-C4509212BB8C}" dt="2022-03-29T10:17:24.441" v="255"/>
          <ac:spMkLst>
            <pc:docMk/>
            <pc:sldMk cId="31017403" sldId="263"/>
            <ac:spMk id="10" creationId="{2448BD2D-75BF-416B-B1B9-530F49A78844}"/>
          </ac:spMkLst>
        </pc:spChg>
        <pc:spChg chg="add del mod">
          <ac:chgData name="Kate Webster" userId="fa67e5cca8123670" providerId="LiveId" clId="{1AC45DE2-1E0D-4303-BBEC-C4509212BB8C}" dt="2022-03-29T10:30:57.957" v="800" actId="3680"/>
          <ac:spMkLst>
            <pc:docMk/>
            <pc:sldMk cId="31017403" sldId="263"/>
            <ac:spMk id="13" creationId="{1820EC91-16CA-4697-BAA7-3AFEFD7D6B3F}"/>
          </ac:spMkLst>
        </pc:spChg>
        <pc:graphicFrameChg chg="add del mod">
          <ac:chgData name="Kate Webster" userId="fa67e5cca8123670" providerId="LiveId" clId="{1AC45DE2-1E0D-4303-BBEC-C4509212BB8C}" dt="2022-03-29T10:15:03.001" v="251"/>
          <ac:graphicFrameMkLst>
            <pc:docMk/>
            <pc:sldMk cId="31017403" sldId="263"/>
            <ac:graphicFrameMk id="4" creationId="{DE7B9D9C-1CCA-4AE9-8FE4-0B0818AA60A1}"/>
          </ac:graphicFrameMkLst>
        </pc:graphicFrameChg>
        <pc:graphicFrameChg chg="add del mod">
          <ac:chgData name="Kate Webster" userId="fa67e5cca8123670" providerId="LiveId" clId="{1AC45DE2-1E0D-4303-BBEC-C4509212BB8C}" dt="2022-03-29T10:17:24.441" v="255"/>
          <ac:graphicFrameMkLst>
            <pc:docMk/>
            <pc:sldMk cId="31017403" sldId="263"/>
            <ac:graphicFrameMk id="6" creationId="{AD74133A-5E8E-4238-81F4-DDCD048B50F2}"/>
          </ac:graphicFrameMkLst>
        </pc:graphicFrameChg>
        <pc:graphicFrameChg chg="add del mod">
          <ac:chgData name="Kate Webster" userId="fa67e5cca8123670" providerId="LiveId" clId="{1AC45DE2-1E0D-4303-BBEC-C4509212BB8C}" dt="2022-03-29T10:17:24.441" v="255"/>
          <ac:graphicFrameMkLst>
            <pc:docMk/>
            <pc:sldMk cId="31017403" sldId="263"/>
            <ac:graphicFrameMk id="7" creationId="{5A7ACD3F-21D0-430E-A9F5-9D9042FC0F2C}"/>
          </ac:graphicFrameMkLst>
        </pc:graphicFrameChg>
        <pc:graphicFrameChg chg="add del mod">
          <ac:chgData name="Kate Webster" userId="fa67e5cca8123670" providerId="LiveId" clId="{1AC45DE2-1E0D-4303-BBEC-C4509212BB8C}" dt="2022-03-29T10:17:24.441" v="255"/>
          <ac:graphicFrameMkLst>
            <pc:docMk/>
            <pc:sldMk cId="31017403" sldId="263"/>
            <ac:graphicFrameMk id="8" creationId="{0B7D0FE7-D7D1-48EA-B011-CD9A27209F86}"/>
          </ac:graphicFrameMkLst>
        </pc:graphicFrameChg>
        <pc:graphicFrameChg chg="add del mod">
          <ac:chgData name="Kate Webster" userId="fa67e5cca8123670" providerId="LiveId" clId="{1AC45DE2-1E0D-4303-BBEC-C4509212BB8C}" dt="2022-03-29T10:17:24.441" v="255"/>
          <ac:graphicFrameMkLst>
            <pc:docMk/>
            <pc:sldMk cId="31017403" sldId="263"/>
            <ac:graphicFrameMk id="9" creationId="{F4C2C34B-9A2E-45E7-91F0-DE0B1E9EB74D}"/>
          </ac:graphicFrameMkLst>
        </pc:graphicFrameChg>
        <pc:graphicFrameChg chg="add del mod ord modGraphic">
          <ac:chgData name="Kate Webster" userId="fa67e5cca8123670" providerId="LiveId" clId="{1AC45DE2-1E0D-4303-BBEC-C4509212BB8C}" dt="2022-03-29T10:30:42.396" v="799" actId="478"/>
          <ac:graphicFrameMkLst>
            <pc:docMk/>
            <pc:sldMk cId="31017403" sldId="263"/>
            <ac:graphicFrameMk id="11" creationId="{BE0FA5D9-96FD-4981-AFD3-CB073AB2C139}"/>
          </ac:graphicFrameMkLst>
        </pc:graphicFrameChg>
        <pc:graphicFrameChg chg="add mod ord modGraphic">
          <ac:chgData name="Kate Webster" userId="fa67e5cca8123670" providerId="LiveId" clId="{1AC45DE2-1E0D-4303-BBEC-C4509212BB8C}" dt="2022-03-29T10:31:50.972" v="804" actId="14100"/>
          <ac:graphicFrameMkLst>
            <pc:docMk/>
            <pc:sldMk cId="31017403" sldId="263"/>
            <ac:graphicFrameMk id="14" creationId="{C268EBA1-D5CD-458D-A81F-A9F6CC94BF28}"/>
          </ac:graphicFrameMkLst>
        </pc:graphicFrameChg>
      </pc:sldChg>
      <pc:sldChg chg="modSp new mod">
        <pc:chgData name="Kate Webster" userId="fa67e5cca8123670" providerId="LiveId" clId="{1AC45DE2-1E0D-4303-BBEC-C4509212BB8C}" dt="2022-03-29T11:08:07.824" v="1078" actId="20577"/>
        <pc:sldMkLst>
          <pc:docMk/>
          <pc:sldMk cId="1373437275" sldId="264"/>
        </pc:sldMkLst>
        <pc:spChg chg="mod">
          <ac:chgData name="Kate Webster" userId="fa67e5cca8123670" providerId="LiveId" clId="{1AC45DE2-1E0D-4303-BBEC-C4509212BB8C}" dt="2022-03-29T11:00:12.763" v="1066" actId="207"/>
          <ac:spMkLst>
            <pc:docMk/>
            <pc:sldMk cId="1373437275" sldId="264"/>
            <ac:spMk id="2" creationId="{F6BC3A6E-204A-4E5B-B46F-4DC794253F3B}"/>
          </ac:spMkLst>
        </pc:spChg>
        <pc:spChg chg="mod">
          <ac:chgData name="Kate Webster" userId="fa67e5cca8123670" providerId="LiveId" clId="{1AC45DE2-1E0D-4303-BBEC-C4509212BB8C}" dt="2022-03-29T11:08:07.824" v="1078" actId="20577"/>
          <ac:spMkLst>
            <pc:docMk/>
            <pc:sldMk cId="1373437275" sldId="264"/>
            <ac:spMk id="3" creationId="{A817A397-9BD4-49AD-87BF-8BEF920A2F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9A859-75E2-468A-A905-867C86560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3756BD-8CD0-45EF-BAE6-D7A46E251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A1E23-AEEA-4FA6-BDF4-F7A8BE60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DDF7-2D06-4936-94FD-428AC1820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5BD1B-52D1-4E86-B639-B51DF743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3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6A164-6DA5-4D48-AC8C-81C177B3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30E00-493F-48A3-8CC6-13D5B036D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97450-2872-4CD2-84FB-04928FCD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B3EBB-085E-4004-A417-54E85CDC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F2704-F5AD-42B7-88A5-74309DB0A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0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07109-B0D3-42A4-A2E8-6A4B18137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A2F93-F46F-4C43-81E9-EB4CCE82D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18508-F1FD-427B-8469-2C146A22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75A8D-99DB-4599-BE98-BFBAF79E6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C87E2-E703-47BA-8785-2AA6BC98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4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C5557-9464-49A1-BA50-021DD7A7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9F47D-CF5A-443E-BECF-C9399DBC3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713ED-FE40-43DE-9DDA-1D57D875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741CE-8EB5-45FF-AC60-67CFD7DD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4D2C-1E13-40D0-A136-AF08212BA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8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3E2FA-BA98-49B2-9DC9-ABC118B0B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A37A3-873E-4E2D-9A52-3268C9175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E43F1-32C7-48D3-ACDC-6FF966390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A10A9-9A72-401F-A369-572A9B925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91F1-8453-4A37-B59E-DE61C32A3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598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0899F-755C-4993-AA02-7E948A99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0A2F5-C8A2-40FF-8493-FC3D2C5ED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515D8-8264-40DF-9587-6E6707C4D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63618-A20B-44BB-A59D-E2730A14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120B4-6476-4A81-A722-7B8BBCDC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50A66-58A8-4619-AAAF-D97AA159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59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2B1B-9D62-4076-ACB6-889F84E2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BE485-D03D-4565-988F-3346CCE62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EA3DD0-E3B6-4EA9-8B13-CE1461A85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C1C6F-583E-446A-BB06-A765073D5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32541-C74E-4B62-BA67-F5F9D27BAC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4655C0-480D-4114-B50E-D5752577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554B7-23F8-4780-BF53-BE7E38A7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5BC7E3-22C3-439A-8F77-81F53B34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144A5-BAE9-4C7F-8DCC-B7AE11E1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5F3604-4E8D-489F-9FD0-7B6871E9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0E7B0-CA8A-40B8-9BD8-22879CE9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89E92-7388-4553-9563-9FFF5C2B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69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26C51B-7AE0-42C3-97A2-888BCDEB0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58DBFB-090E-4AAE-B0A5-7A98FAF3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09EA38-EB34-4681-BBD8-9FCC28155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0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7520-15B3-41CC-AF4F-CB345814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D97AB-58A6-4265-8DE2-9FBB3345F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F7B3D-B937-43FB-865B-B584A5C77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A29BE-9838-4BD6-8487-69E3CB6B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92E43-97D9-4234-8FCD-CB261627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E9DCC-3E52-4740-AFAE-51ECF81E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77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966D-EDE7-4D0C-A20A-8B8C9B39E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6A572-5C6C-4224-B21B-33FB69D356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111FB-6725-4B2A-AD73-EE03AE242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AACDD-7248-4D6B-850F-71476430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85BBF-2A43-4FF0-A222-533A87A09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16D64-0F50-4E28-B80A-7870A4BF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5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95489-D232-43AE-946C-2D233837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2246D-9754-4055-93CB-91DC52498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61A5-DA19-4F19-B701-D98B9D109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8746-95A1-4D88-912E-37D1F4BC0BAA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48E3-3DA5-4FB7-99B6-5847FF598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1C523-3C80-4C0F-AF9E-9D00EFD5C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6B8A4-9C78-4779-9E4C-D1127AFA4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elliotfoundation.co.uk/ef-community/governance/community-councils?authuser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7D88C1-9CAA-4905-A4EC-72D749098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pPr algn="l"/>
            <a:r>
              <a:rPr lang="en-GB" sz="6100" b="1" dirty="0">
                <a:solidFill>
                  <a:schemeClr val="accent6">
                    <a:lumMod val="75000"/>
                  </a:schemeClr>
                </a:solidFill>
              </a:rPr>
              <a:t>Parkfield Community Council</a:t>
            </a:r>
            <a:br>
              <a:rPr lang="en-GB" sz="61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4000" dirty="0">
                <a:solidFill>
                  <a:schemeClr val="accent6">
                    <a:lumMod val="75000"/>
                  </a:schemeClr>
                </a:solidFill>
              </a:rPr>
              <a:t>An Elliot Foundation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34715B-ABD8-4645-9611-466EA2226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Tuesday 29 April 2022</a:t>
            </a:r>
          </a:p>
        </p:txBody>
      </p:sp>
      <p:sp>
        <p:nvSpPr>
          <p:cNvPr id="73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A6DDC7-9CF0-4752-BEDA-F00EF087E7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81544" y="1054999"/>
            <a:ext cx="4087368" cy="451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56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EB45-3602-4C5B-83EF-4BDAA2D2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Welcome to our Community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31DF2-CDC9-479D-9426-00958FB9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Aims of PowerPoint</a:t>
            </a:r>
          </a:p>
          <a:p>
            <a:r>
              <a:rPr lang="en-GB" sz="3600" dirty="0"/>
              <a:t>Introduce Community Council structure</a:t>
            </a:r>
          </a:p>
          <a:p>
            <a:r>
              <a:rPr lang="en-GB" sz="3600" dirty="0"/>
              <a:t>The role of the Community Council</a:t>
            </a:r>
          </a:p>
          <a:p>
            <a:r>
              <a:rPr lang="en-GB" sz="3600" dirty="0"/>
              <a:t>How it fits with the school and TEFAT (The Elliot Foundation)</a:t>
            </a:r>
          </a:p>
          <a:p>
            <a:r>
              <a:rPr lang="en-GB" sz="3600" dirty="0"/>
              <a:t>Operation of the CC during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3106806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B709-D378-4FAA-B9D3-349A3CD5D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Structure of Community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9153A-BEA7-4EC8-A985-A2110E4E8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Principal</a:t>
            </a:r>
          </a:p>
          <a:p>
            <a:r>
              <a:rPr lang="en-GB" dirty="0"/>
              <a:t>Parents (up to 3)</a:t>
            </a:r>
          </a:p>
          <a:p>
            <a:r>
              <a:rPr lang="en-GB" dirty="0"/>
              <a:t>Staff (up to 3)</a:t>
            </a:r>
          </a:p>
          <a:p>
            <a:r>
              <a:rPr lang="en-GB" dirty="0"/>
              <a:t>Wider community members</a:t>
            </a:r>
          </a:p>
          <a:p>
            <a:endParaRPr lang="en-GB" dirty="0"/>
          </a:p>
          <a:p>
            <a:r>
              <a:rPr lang="en-GB" dirty="0"/>
              <a:t>Chair appointed annually by the Trust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0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D6269-9EC5-47C1-90F2-93AF4CE5D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Terms of office of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19F11-502D-44AA-A9C9-ACAC9528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Max 2 terms of 4 years</a:t>
            </a:r>
          </a:p>
          <a:p>
            <a:r>
              <a:rPr lang="en-GB" dirty="0"/>
              <a:t>Staff and parents selected by election where necessary</a:t>
            </a:r>
          </a:p>
          <a:p>
            <a:r>
              <a:rPr lang="en-GB" dirty="0"/>
              <a:t>All members must have a DBS check</a:t>
            </a:r>
          </a:p>
          <a:p>
            <a:r>
              <a:rPr lang="en-GB" dirty="0"/>
              <a:t>Tenancy email address</a:t>
            </a:r>
          </a:p>
          <a:p>
            <a:endParaRPr lang="en-GB" dirty="0"/>
          </a:p>
          <a:p>
            <a:r>
              <a:rPr lang="en-GB" dirty="0"/>
              <a:t>CC members required to act in best interests of School </a:t>
            </a:r>
          </a:p>
          <a:p>
            <a:r>
              <a:rPr lang="en-GB" dirty="0"/>
              <a:t>Collective responsibility – not personal</a:t>
            </a:r>
          </a:p>
          <a:p>
            <a:r>
              <a:rPr lang="en-GB" dirty="0"/>
              <a:t>Representatives not delegates</a:t>
            </a:r>
          </a:p>
          <a:p>
            <a:r>
              <a:rPr lang="en-GB" dirty="0"/>
              <a:t>Declaration of business and pecuniary interests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3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F467B-66F0-4479-97E9-82389C8D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Key areas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430E2-2DA8-4786-B73A-37909EF0E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Ethos and value of the school</a:t>
            </a:r>
          </a:p>
          <a:p>
            <a:r>
              <a:rPr lang="en-GB" dirty="0"/>
              <a:t>Curriculum (ambition, appropriateness and effectiveness</a:t>
            </a:r>
          </a:p>
          <a:p>
            <a:r>
              <a:rPr lang="en-GB" dirty="0"/>
              <a:t>Well-being of pupils, families and staff</a:t>
            </a:r>
          </a:p>
          <a:p>
            <a:r>
              <a:rPr lang="en-GB" dirty="0"/>
              <a:t>Other individual school priorities for the year</a:t>
            </a:r>
          </a:p>
          <a:p>
            <a:pPr marL="0" indent="0">
              <a:buNone/>
            </a:pPr>
            <a:r>
              <a:rPr lang="en-GB" dirty="0"/>
              <a:t>CC offers challenging but positive and proactive support to the Principal and SLT. </a:t>
            </a:r>
          </a:p>
          <a:p>
            <a:pPr marL="0" indent="0">
              <a:buNone/>
            </a:pPr>
            <a:r>
              <a:rPr lang="en-GB" dirty="0"/>
              <a:t>Members know and celebrate strengths of the community and have highest aspirations for pupils</a:t>
            </a:r>
          </a:p>
        </p:txBody>
      </p:sp>
    </p:spTree>
    <p:extLst>
      <p:ext uri="{BB962C8B-B14F-4D97-AF65-F5344CB8AC3E}">
        <p14:creationId xmlns:p14="http://schemas.microsoft.com/office/powerpoint/2010/main" val="377124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FF56D-D9F2-4C62-9F31-CD06D45D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Different to a governing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04B38-DB19-4695-994D-3FCA1079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Tighter scope</a:t>
            </a:r>
          </a:p>
          <a:p>
            <a:r>
              <a:rPr lang="en-GB" dirty="0"/>
              <a:t>Not responsible for budget, buildings, legal compliance and policies or HR</a:t>
            </a:r>
          </a:p>
          <a:p>
            <a:r>
              <a:rPr lang="en-GB" dirty="0"/>
              <a:t>Ultimate responsibility for educational outcomes is with the Principal and TEFAT</a:t>
            </a:r>
          </a:p>
        </p:txBody>
      </p:sp>
    </p:spTree>
    <p:extLst>
      <p:ext uri="{BB962C8B-B14F-4D97-AF65-F5344CB8AC3E}">
        <p14:creationId xmlns:p14="http://schemas.microsoft.com/office/powerpoint/2010/main" val="369299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1DC19-753A-4819-A43E-F2EEF921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How will we work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D762-CE07-414A-A569-C052DA2B3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Quorum = Principal + 3 members</a:t>
            </a:r>
          </a:p>
          <a:p>
            <a:r>
              <a:rPr lang="en-GB" dirty="0"/>
              <a:t>4 meetings per school year (2 Autumn, 1 Spring, 1 Summer term) (times decided by the CC according to school calendar/our commitments)</a:t>
            </a:r>
          </a:p>
          <a:p>
            <a:r>
              <a:rPr lang="en-GB" dirty="0"/>
              <a:t>Expected that two meetings related to visits to the school</a:t>
            </a:r>
          </a:p>
          <a:p>
            <a:r>
              <a:rPr lang="en-GB" dirty="0"/>
              <a:t>Overall pattern of work for year decided at start of year</a:t>
            </a:r>
          </a:p>
        </p:txBody>
      </p:sp>
    </p:spTree>
    <p:extLst>
      <p:ext uri="{BB962C8B-B14F-4D97-AF65-F5344CB8AC3E}">
        <p14:creationId xmlns:p14="http://schemas.microsoft.com/office/powerpoint/2010/main" val="137808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2860-FC1B-409B-8571-F14A1AA7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774" y="365126"/>
            <a:ext cx="10456025" cy="44952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6"/>
                </a:solidFill>
              </a:rPr>
              <a:t>Work for the Year (suggested)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C268EBA1-D5CD-458D-A81F-A9F6CC94BF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519500"/>
              </p:ext>
            </p:extLst>
          </p:nvPr>
        </p:nvGraphicFramePr>
        <p:xfrm>
          <a:off x="897774" y="972590"/>
          <a:ext cx="10456026" cy="578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013">
                  <a:extLst>
                    <a:ext uri="{9D8B030D-6E8A-4147-A177-3AD203B41FA5}">
                      <a16:colId xmlns:a16="http://schemas.microsoft.com/office/drawing/2014/main" val="1770928030"/>
                    </a:ext>
                  </a:extLst>
                </a:gridCol>
                <a:gridCol w="5228013">
                  <a:extLst>
                    <a:ext uri="{9D8B030D-6E8A-4147-A177-3AD203B41FA5}">
                      <a16:colId xmlns:a16="http://schemas.microsoft.com/office/drawing/2014/main" val="3113813576"/>
                    </a:ext>
                  </a:extLst>
                </a:gridCol>
              </a:tblGrid>
              <a:tr h="418586">
                <a:tc>
                  <a:txBody>
                    <a:bodyPr/>
                    <a:lstStyle/>
                    <a:p>
                      <a:r>
                        <a:rPr lang="en-GB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423642"/>
                  </a:ext>
                </a:extLst>
              </a:tr>
              <a:tr h="1032129">
                <a:tc>
                  <a:txBody>
                    <a:bodyPr/>
                    <a:lstStyle/>
                    <a:p>
                      <a:r>
                        <a:rPr lang="en-GB" dirty="0"/>
                        <a:t>Autumn Term 1 -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Review of the ethos and vision for the school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Priorities for year ahead linked to Academy Development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474959"/>
                  </a:ext>
                </a:extLst>
              </a:tr>
              <a:tr h="1341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Autumn Term 2 – Late Nov/Dec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Curriculum offer (linked to ADP review)</a:t>
                      </a:r>
                    </a:p>
                    <a:p>
                      <a:r>
                        <a:rPr lang="en-GB" dirty="0"/>
                        <a:t>Presentation(s) from Staff &amp;/Pupils</a:t>
                      </a:r>
                    </a:p>
                    <a:p>
                      <a:r>
                        <a:rPr lang="en-GB" dirty="0"/>
                        <a:t>Well-being check &amp; Attendance</a:t>
                      </a:r>
                    </a:p>
                    <a:p>
                      <a:r>
                        <a:rPr lang="en-GB" dirty="0"/>
                        <a:t>Pupil Premium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647293"/>
                  </a:ext>
                </a:extLst>
              </a:tr>
              <a:tr h="1341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Spring Term – January?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Recovery Programme</a:t>
                      </a:r>
                    </a:p>
                    <a:p>
                      <a:r>
                        <a:rPr lang="en-GB" dirty="0"/>
                        <a:t>Academy Development Plan</a:t>
                      </a:r>
                    </a:p>
                    <a:p>
                      <a:r>
                        <a:rPr lang="en-GB" dirty="0"/>
                        <a:t>Attendance</a:t>
                      </a:r>
                    </a:p>
                    <a:p>
                      <a:r>
                        <a:rPr lang="en-GB" dirty="0"/>
                        <a:t>Pupil Premium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711123"/>
                  </a:ext>
                </a:extLst>
              </a:tr>
              <a:tr h="1651407">
                <a:tc>
                  <a:txBody>
                    <a:bodyPr/>
                    <a:lstStyle/>
                    <a:p>
                      <a:r>
                        <a:rPr lang="en-GB" dirty="0"/>
                        <a:t>Summer Term – June?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wellbeing check and attendance </a:t>
                      </a:r>
                    </a:p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Pupil, Sport Premium and recovery programme</a:t>
                      </a:r>
                    </a:p>
                    <a:p>
                      <a:r>
                        <a:rPr lang="en-US" dirty="0"/>
                        <a:t>Prepare annual summary of the school’s success and achievements over the academic year from the Community Council’s perspective/remit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715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C3A6E-204A-4E5B-B46F-4DC79425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Resources for Community Council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7A397-9BD4-49AD-87BF-8BEF920A2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Community Council Handbook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Community Councils on the TEFAT website	</a:t>
            </a:r>
          </a:p>
          <a:p>
            <a:pPr marL="0" indent="0">
              <a:buNone/>
            </a:pPr>
            <a:r>
              <a:rPr lang="en-GB" dirty="0"/>
              <a:t>	Visit form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https://sites.google.com/elliotfoundation.co.uk/ef-community/governance/community-councils?authuser=1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43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</TotalTime>
  <Words>434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Parkfield Community Council An Elliot Foundation School</vt:lpstr>
      <vt:lpstr>Welcome to our Community Council</vt:lpstr>
      <vt:lpstr>Structure of Community Council</vt:lpstr>
      <vt:lpstr>Terms of office of members</vt:lpstr>
      <vt:lpstr>Key areas </vt:lpstr>
      <vt:lpstr>Different to a governing body</vt:lpstr>
      <vt:lpstr>How will we work </vt:lpstr>
      <vt:lpstr>Work for the Year (suggested)</vt:lpstr>
      <vt:lpstr>Resources for Community Council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Parkfield Community Council An Elliot Foundation School</dc:title>
  <dc:creator>Kate Webster</dc:creator>
  <cp:lastModifiedBy>Kate Webster</cp:lastModifiedBy>
  <cp:revision>1</cp:revision>
  <dcterms:created xsi:type="dcterms:W3CDTF">2022-03-27T10:09:18Z</dcterms:created>
  <dcterms:modified xsi:type="dcterms:W3CDTF">2022-03-29T11:08:20Z</dcterms:modified>
</cp:coreProperties>
</file>